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5" r:id="rId3"/>
    <p:sldId id="282" r:id="rId4"/>
    <p:sldId id="283" r:id="rId5"/>
    <p:sldId id="284" r:id="rId6"/>
    <p:sldId id="285" r:id="rId7"/>
    <p:sldId id="287" r:id="rId8"/>
    <p:sldId id="289" r:id="rId9"/>
    <p:sldId id="286" r:id="rId10"/>
    <p:sldId id="288" r:id="rId11"/>
    <p:sldId id="290" r:id="rId12"/>
    <p:sldId id="291" r:id="rId13"/>
    <p:sldId id="271" r:id="rId14"/>
    <p:sldId id="292" r:id="rId15"/>
    <p:sldId id="293" r:id="rId16"/>
    <p:sldId id="281" r:id="rId17"/>
    <p:sldId id="274" r:id="rId18"/>
    <p:sldId id="276" r:id="rId19"/>
    <p:sldId id="278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297"/>
    <a:srgbClr val="0F6963"/>
    <a:srgbClr val="F9C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/>
    <p:restoredTop sz="90871"/>
  </p:normalViewPr>
  <p:slideViewPr>
    <p:cSldViewPr>
      <p:cViewPr>
        <p:scale>
          <a:sx n="113" d="100"/>
          <a:sy n="113" d="100"/>
        </p:scale>
        <p:origin x="61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0AACE8-B2D9-43C9-B608-A4975BEFA3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809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0F6963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IE" altLang="en-US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251520" y="188640"/>
            <a:ext cx="8663880" cy="6440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IE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F:\Shared files Folders\A - Backed Up Nightly\Creative Service Products\Logos\TF IRELAND LOGO_GREEN ON WHITE.jpg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313557" cy="593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AA5E2A-3DEF-484E-ACE5-C8DD8C769E85}"/>
              </a:ext>
            </a:extLst>
          </p:cNvPr>
          <p:cNvCxnSpPr>
            <a:cxnSpLocks/>
          </p:cNvCxnSpPr>
          <p:nvPr userDrawn="1"/>
        </p:nvCxnSpPr>
        <p:spPr>
          <a:xfrm>
            <a:off x="757808" y="6093296"/>
            <a:ext cx="7846640" cy="0"/>
          </a:xfrm>
          <a:prstGeom prst="line">
            <a:avLst/>
          </a:prstGeom>
          <a:ln>
            <a:solidFill>
              <a:srgbClr val="41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18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8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43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3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674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85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024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5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7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0F6963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IE" altLang="en-US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IE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10" name="Picture 9" descr="F:\Shared files Folders\A - Backed Up Nightly\Creative Service Products\Logos\TF IRELAND LOGO_GREEN ON WHITE.jpg"/>
          <p:cNvPicPr/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241549" cy="593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D0CC11-7D53-D54D-8EC2-E8844C6EAA5B}"/>
              </a:ext>
            </a:extLst>
          </p:cNvPr>
          <p:cNvCxnSpPr>
            <a:cxnSpLocks/>
          </p:cNvCxnSpPr>
          <p:nvPr userDrawn="1"/>
        </p:nvCxnSpPr>
        <p:spPr>
          <a:xfrm>
            <a:off x="685800" y="6093296"/>
            <a:ext cx="7846640" cy="0"/>
          </a:xfrm>
          <a:prstGeom prst="line">
            <a:avLst/>
          </a:prstGeom>
          <a:ln>
            <a:solidFill>
              <a:srgbClr val="41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85750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190500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19250" indent="-285750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95500" indent="-231775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52700" indent="-231775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009900" indent="-231775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67100" indent="-231775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24300" indent="-231775" algn="l" rtl="0" eaLnBrk="1" fontAlgn="base" hangingPunct="1">
        <a:spcBef>
          <a:spcPct val="20000"/>
        </a:spcBef>
        <a:spcAft>
          <a:spcPct val="0"/>
        </a:spcAft>
        <a:buClr>
          <a:srgbClr val="F9C61D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6646"/>
            <a:ext cx="7772400" cy="1143000"/>
          </a:xfrm>
        </p:spPr>
        <p:txBody>
          <a:bodyPr/>
          <a:lstStyle/>
          <a:p>
            <a:r>
              <a:rPr lang="en-IE" altLang="en-US" b="1" dirty="0"/>
              <a:t>Harvest Service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75656" y="4881345"/>
            <a:ext cx="6400800" cy="1752600"/>
          </a:xfrm>
        </p:spPr>
        <p:txBody>
          <a:bodyPr/>
          <a:lstStyle/>
          <a:p>
            <a:endParaRPr lang="en-IE" altLang="en-US" dirty="0"/>
          </a:p>
          <a:p>
            <a:r>
              <a:rPr lang="en-IE" altLang="en-US" dirty="0"/>
              <a:t>Autumn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29309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“What is impossible for people is possible with God.”</a:t>
            </a:r>
            <a:endParaRPr lang="en-IE" dirty="0">
              <a:latin typeface="+mj-lt"/>
            </a:endParaRPr>
          </a:p>
          <a:p>
            <a:pPr algn="ctr"/>
            <a:r>
              <a:rPr lang="en-GB" i="1" dirty="0">
                <a:latin typeface="+mj-lt"/>
              </a:rPr>
              <a:t>Luke 18:27</a:t>
            </a:r>
            <a:endParaRPr lang="en-IE" dirty="0">
              <a:latin typeface="+mj-lt"/>
            </a:endParaRPr>
          </a:p>
          <a:p>
            <a:r>
              <a:rPr lang="en-IE" dirty="0"/>
              <a:t> </a:t>
            </a:r>
          </a:p>
        </p:txBody>
      </p:sp>
      <p:pic>
        <p:nvPicPr>
          <p:cNvPr id="4" name="Picture 3" descr="A person standing in a garden&#10;&#10;Description automatically generated">
            <a:extLst>
              <a:ext uri="{FF2B5EF4-FFF2-40B4-BE49-F238E27FC236}">
                <a16:creationId xmlns:a16="http://schemas.microsoft.com/office/drawing/2014/main" id="{F5642A77-0B28-A44F-BE8E-CB836A10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78" y="1052988"/>
            <a:ext cx="5650644" cy="316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E" dirty="0"/>
          </a:p>
          <a:p>
            <a:pPr algn="ctr"/>
            <a:r>
              <a:rPr lang="en-IE" sz="4800" b="1" dirty="0"/>
              <a:t>a. 51%</a:t>
            </a:r>
          </a:p>
        </p:txBody>
      </p:sp>
    </p:spTree>
    <p:extLst>
      <p:ext uri="{BB962C8B-B14F-4D97-AF65-F5344CB8AC3E}">
        <p14:creationId xmlns:p14="http://schemas.microsoft.com/office/powerpoint/2010/main" val="162562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5.     In 2000, life expectancy in Ethiopia was 50 years. Now it is ___ years.  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r>
              <a:rPr lang="en-IE" dirty="0"/>
              <a:t>a.70 or </a:t>
            </a:r>
          </a:p>
          <a:p>
            <a:r>
              <a:rPr lang="en-IE" dirty="0"/>
              <a:t>b. 65?</a:t>
            </a:r>
          </a:p>
        </p:txBody>
      </p:sp>
    </p:spTree>
    <p:extLst>
      <p:ext uri="{BB962C8B-B14F-4D97-AF65-F5344CB8AC3E}">
        <p14:creationId xmlns:p14="http://schemas.microsoft.com/office/powerpoint/2010/main" val="380900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E" dirty="0"/>
          </a:p>
          <a:p>
            <a:pPr algn="ctr"/>
            <a:r>
              <a:rPr lang="en-IE" sz="4800" b="1" dirty="0"/>
              <a:t>b. 65 years </a:t>
            </a:r>
          </a:p>
        </p:txBody>
      </p:sp>
    </p:spTree>
    <p:extLst>
      <p:ext uri="{BB962C8B-B14F-4D97-AF65-F5344CB8AC3E}">
        <p14:creationId xmlns:p14="http://schemas.microsoft.com/office/powerpoint/2010/main" val="330594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123493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Genet with her family – courtesy Genet </a:t>
            </a:r>
            <a:r>
              <a:rPr lang="en-IE" sz="1000" dirty="0" err="1"/>
              <a:t>Beyene</a:t>
            </a:r>
            <a:endParaRPr lang="en-IE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Greetings from Ethiopia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r="19255"/>
          <a:stretch/>
        </p:blipFill>
        <p:spPr bwMode="auto">
          <a:xfrm>
            <a:off x="1907704" y="1988840"/>
            <a:ext cx="492439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4208"/>
            <a:ext cx="4176464" cy="270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1266"/>
            <a:ext cx="4300736" cy="28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0126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+mj-lt"/>
              </a:rPr>
              <a:t>Living without electricity in Ireland</a:t>
            </a:r>
          </a:p>
        </p:txBody>
      </p:sp>
    </p:spTree>
    <p:extLst>
      <p:ext uri="{BB962C8B-B14F-4D97-AF65-F5344CB8AC3E}">
        <p14:creationId xmlns:p14="http://schemas.microsoft.com/office/powerpoint/2010/main" val="325307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/>
              <a:t>Ethiopian Black Maned Lion and the Ethiopian Wolf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659584" cy="23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677176" cy="24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3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/>
              <a:t>Amarech</a:t>
            </a:r>
            <a:r>
              <a:rPr lang="en-IE" dirty="0"/>
              <a:t> and </a:t>
            </a:r>
            <a:r>
              <a:rPr lang="en-IE" dirty="0" err="1"/>
              <a:t>Mattheos</a:t>
            </a:r>
            <a:endParaRPr lang="en-I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72140" cy="335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3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38" y="3933056"/>
            <a:ext cx="7772400" cy="1143000"/>
          </a:xfrm>
        </p:spPr>
        <p:txBody>
          <a:bodyPr/>
          <a:lstStyle/>
          <a:p>
            <a:pPr algn="ctr"/>
            <a:r>
              <a:rPr lang="en-IE" sz="2400" dirty="0"/>
              <a:t>‘Many of my friends considered me a crazy woman!’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59" y="764704"/>
            <a:ext cx="4507358" cy="30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898" y="602128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err="1"/>
              <a:t>Amarech</a:t>
            </a:r>
            <a:r>
              <a:rPr lang="en-IE" sz="1000" dirty="0"/>
              <a:t> working in her field</a:t>
            </a:r>
          </a:p>
        </p:txBody>
      </p:sp>
    </p:spTree>
    <p:extLst>
      <p:ext uri="{BB962C8B-B14F-4D97-AF65-F5344CB8AC3E}">
        <p14:creationId xmlns:p14="http://schemas.microsoft.com/office/powerpoint/2010/main" val="103180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Harvest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03720" cy="387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1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difference in the Harvest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958308" cy="330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8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Ethiopia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96" y="2667000"/>
            <a:ext cx="25024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7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Now </a:t>
            </a:r>
            <a:r>
              <a:rPr lang="en-IE" dirty="0" err="1"/>
              <a:t>Amarech</a:t>
            </a:r>
            <a:r>
              <a:rPr lang="en-IE" dirty="0"/>
              <a:t> and </a:t>
            </a:r>
            <a:r>
              <a:rPr lang="en-IE" dirty="0" err="1"/>
              <a:t>Mattheos</a:t>
            </a:r>
            <a:r>
              <a:rPr lang="en-IE" dirty="0"/>
              <a:t> work together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59601" cy="35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6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772400" cy="1143000"/>
          </a:xfrm>
        </p:spPr>
        <p:txBody>
          <a:bodyPr/>
          <a:lstStyle/>
          <a:p>
            <a:pPr algn="ctr"/>
            <a:r>
              <a:rPr lang="en-IE" sz="2400" dirty="0"/>
              <a:t>‘I never thought that something so simple could change my live forever but with God anything is possible.’ </a:t>
            </a:r>
            <a:r>
              <a:rPr lang="en-IE" sz="2400" dirty="0" err="1"/>
              <a:t>Amarech</a:t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227984" cy="28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16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Amarech’s</a:t>
            </a:r>
            <a:r>
              <a:rPr lang="en-IE" dirty="0"/>
              <a:t> Favourite Bible 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dirty="0"/>
              <a:t>‘I lift up my eyes to the hills.</a:t>
            </a:r>
            <a:br>
              <a:rPr lang="en-IE" dirty="0"/>
            </a:br>
            <a:r>
              <a:rPr lang="en-IE" dirty="0"/>
              <a:t>    From where does my help come?</a:t>
            </a:r>
            <a:br>
              <a:rPr lang="en-IE" dirty="0"/>
            </a:br>
            <a:r>
              <a:rPr lang="en-IE" dirty="0"/>
              <a:t>My help comes from the </a:t>
            </a:r>
            <a:r>
              <a:rPr lang="en-IE" cap="small" dirty="0"/>
              <a:t>Lord</a:t>
            </a:r>
            <a:r>
              <a:rPr lang="en-IE" dirty="0"/>
              <a:t>,</a:t>
            </a:r>
            <a:br>
              <a:rPr lang="en-IE" dirty="0"/>
            </a:br>
            <a:r>
              <a:rPr lang="en-IE" dirty="0"/>
              <a:t>    who made heaven and earth.’</a:t>
            </a:r>
          </a:p>
          <a:p>
            <a:pPr algn="ctr"/>
            <a:r>
              <a:rPr lang="en-IE" dirty="0"/>
              <a:t>Psalm 121:1-2</a:t>
            </a:r>
          </a:p>
        </p:txBody>
      </p:sp>
    </p:spTree>
    <p:extLst>
      <p:ext uri="{BB962C8B-B14F-4D97-AF65-F5344CB8AC3E}">
        <p14:creationId xmlns:p14="http://schemas.microsoft.com/office/powerpoint/2010/main" val="86484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en-IE" dirty="0"/>
            </a:br>
            <a:r>
              <a:rPr lang="en-IE" dirty="0"/>
              <a:t>1. About ____% of the mountains in Africa are located in Ethiopia. 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pPr marL="514350" indent="-514350">
              <a:buAutoNum type="alphaLcPeriod"/>
            </a:pPr>
            <a:r>
              <a:rPr lang="en-IE" dirty="0"/>
              <a:t>70% or </a:t>
            </a:r>
          </a:p>
          <a:p>
            <a:pPr marL="514350" indent="-514350">
              <a:buAutoNum type="alphaLcPeriod"/>
            </a:pPr>
            <a:r>
              <a:rPr lang="en-IE" dirty="0"/>
              <a:t>b. 40%?  </a:t>
            </a:r>
          </a:p>
          <a:p>
            <a:r>
              <a:rPr lang="en-IE" dirty="0"/>
              <a:t> </a:t>
            </a:r>
          </a:p>
          <a:p>
            <a:r>
              <a:rPr lang="en-IE" dirty="0"/>
              <a:t> </a:t>
            </a:r>
          </a:p>
          <a:p>
            <a:r>
              <a:rPr lang="en-IE" dirty="0"/>
              <a:t> 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937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E" sz="4800" dirty="0"/>
          </a:p>
          <a:p>
            <a:pPr algn="ctr"/>
            <a:r>
              <a:rPr lang="en-IE" sz="4800" dirty="0"/>
              <a:t>a. 70%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431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955304"/>
          </a:xfrm>
        </p:spPr>
        <p:txBody>
          <a:bodyPr/>
          <a:lstStyle/>
          <a:p>
            <a:r>
              <a:rPr lang="en-IE" dirty="0"/>
              <a:t>2. Ethiopia is the fifth largest producer of what product? 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r>
              <a:rPr lang="en-IE" b="1" dirty="0"/>
              <a:t>a.</a:t>
            </a:r>
            <a:r>
              <a:rPr lang="en-IE" dirty="0"/>
              <a:t> Salt or  </a:t>
            </a:r>
          </a:p>
          <a:p>
            <a:r>
              <a:rPr lang="en-IE" b="1" dirty="0"/>
              <a:t>b. </a:t>
            </a:r>
            <a:r>
              <a:rPr lang="en-IE" dirty="0"/>
              <a:t>Coffee?</a:t>
            </a:r>
          </a:p>
        </p:txBody>
      </p:sp>
    </p:spTree>
    <p:extLst>
      <p:ext uri="{BB962C8B-B14F-4D97-AF65-F5344CB8AC3E}">
        <p14:creationId xmlns:p14="http://schemas.microsoft.com/office/powerpoint/2010/main" val="37416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E" sz="4800"/>
          </a:p>
          <a:p>
            <a:pPr algn="ctr"/>
            <a:r>
              <a:rPr lang="en-IE" sz="4800"/>
              <a:t>b</a:t>
            </a:r>
            <a:r>
              <a:rPr lang="en-IE" sz="4800" dirty="0"/>
              <a:t>. Coffee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519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3. How many UNESCO World Heritage sites are in Ethiopia? 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675112"/>
          </a:xfrm>
        </p:spPr>
        <p:txBody>
          <a:bodyPr/>
          <a:lstStyle/>
          <a:p>
            <a:endParaRPr lang="en-IE" dirty="0"/>
          </a:p>
          <a:p>
            <a:r>
              <a:rPr lang="en-IE" dirty="0"/>
              <a:t>a. Nine or </a:t>
            </a:r>
          </a:p>
          <a:p>
            <a:r>
              <a:rPr lang="en-IE" dirty="0"/>
              <a:t>b. Seven?</a:t>
            </a:r>
          </a:p>
        </p:txBody>
      </p:sp>
    </p:spTree>
    <p:extLst>
      <p:ext uri="{BB962C8B-B14F-4D97-AF65-F5344CB8AC3E}">
        <p14:creationId xmlns:p14="http://schemas.microsoft.com/office/powerpoint/2010/main" val="181802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sz="4800" dirty="0"/>
              <a:t>b. Nine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374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IE" dirty="0"/>
            </a:br>
            <a:br>
              <a:rPr lang="en-IE" dirty="0"/>
            </a:br>
            <a:r>
              <a:rPr lang="en-IE" dirty="0"/>
              <a:t>4.    ___% of Ethiopians have no reliable source of water or soap. 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 algn="ctr"/>
            <a:endParaRPr lang="en-IE" dirty="0"/>
          </a:p>
          <a:p>
            <a:r>
              <a:rPr lang="en-IE" dirty="0"/>
              <a:t>a. 51% or </a:t>
            </a:r>
          </a:p>
          <a:p>
            <a:r>
              <a:rPr lang="en-IE" dirty="0"/>
              <a:t>b. 64%?</a:t>
            </a:r>
          </a:p>
        </p:txBody>
      </p:sp>
    </p:spTree>
    <p:extLst>
      <p:ext uri="{BB962C8B-B14F-4D97-AF65-F5344CB8AC3E}">
        <p14:creationId xmlns:p14="http://schemas.microsoft.com/office/powerpoint/2010/main" val="4091318117"/>
      </p:ext>
    </p:extLst>
  </p:cSld>
  <p:clrMapOvr>
    <a:masterClrMapping/>
  </p:clrMapOvr>
</p:sld>
</file>

<file path=ppt/theme/theme1.xml><?xml version="1.0" encoding="utf-8"?>
<a:theme xmlns:a="http://schemas.openxmlformats.org/drawingml/2006/main" name="TFI PowerPoint Blank - July l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TFI PowerPoint Blank - July ll</Template>
  <TotalTime>146</TotalTime>
  <Words>301</Words>
  <Application>Microsoft Macintosh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TFI PowerPoint Blank - July ll</vt:lpstr>
      <vt:lpstr>Harvest Service</vt:lpstr>
      <vt:lpstr>Ethiopia</vt:lpstr>
      <vt:lpstr> 1. About ____% of the mountains in Africa are located in Ethiopia.  </vt:lpstr>
      <vt:lpstr>Answer:</vt:lpstr>
      <vt:lpstr>2. Ethiopia is the fifth largest producer of what product?  </vt:lpstr>
      <vt:lpstr>Answer:</vt:lpstr>
      <vt:lpstr>   3. How many UNESCO World Heritage sites are in Ethiopia?   </vt:lpstr>
      <vt:lpstr>Answer:</vt:lpstr>
      <vt:lpstr>  4.    ___% of Ethiopians have no reliable source of water or soap.  </vt:lpstr>
      <vt:lpstr>Answer</vt:lpstr>
      <vt:lpstr>    5.     In 2000, life expectancy in Ethiopia was 50 years. Now it is ___ years.    </vt:lpstr>
      <vt:lpstr>Answer</vt:lpstr>
      <vt:lpstr>Greetings from Ethiopia</vt:lpstr>
      <vt:lpstr>PowerPoint Presentation</vt:lpstr>
      <vt:lpstr>Ethiopian Black Maned Lion and the Ethiopian Wolf</vt:lpstr>
      <vt:lpstr>Amarech and Mattheos</vt:lpstr>
      <vt:lpstr>‘Many of my friends considered me a crazy woman!’</vt:lpstr>
      <vt:lpstr>The Harvest</vt:lpstr>
      <vt:lpstr>The difference in the Harvest</vt:lpstr>
      <vt:lpstr>Now Amarech and Mattheos work together</vt:lpstr>
      <vt:lpstr>‘I never thought that something so simple could change my live forever but with God anything is possible.’ Amarech </vt:lpstr>
      <vt:lpstr>Amarech’s Favourite Bible Verse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Harvest Service</dc:title>
  <dc:creator>Emma Tearfund</dc:creator>
  <cp:lastModifiedBy>AMANDA LEA PRATHER</cp:lastModifiedBy>
  <cp:revision>15</cp:revision>
  <dcterms:created xsi:type="dcterms:W3CDTF">2020-06-12T14:03:50Z</dcterms:created>
  <dcterms:modified xsi:type="dcterms:W3CDTF">2020-07-17T10:53:24Z</dcterms:modified>
</cp:coreProperties>
</file>